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0"/>
  </p:notesMasterIdLst>
  <p:sldIdLst>
    <p:sldId id="3850" r:id="rId5"/>
    <p:sldId id="3791" r:id="rId6"/>
    <p:sldId id="3872" r:id="rId7"/>
    <p:sldId id="3860" r:id="rId8"/>
    <p:sldId id="3931" r:id="rId9"/>
  </p:sldIdLst>
  <p:sldSz cx="12192000" cy="6858000"/>
  <p:notesSz cx="6858000" cy="9144000"/>
  <p:embeddedFontLst>
    <p:embeddedFont>
      <p:font typeface="新細明體" panose="02020500000000000000" pitchFamily="18" charset="-120"/>
      <p:regular r:id="rId11"/>
    </p:embeddedFont>
    <p:embeddedFont>
      <p:font typeface="Lato Black" panose="020F0502020204030204" pitchFamily="34" charset="0"/>
      <p:bold r:id="rId12"/>
      <p:italic r:id="rId13"/>
      <p:boldItalic r:id="rId14"/>
    </p:embeddedFont>
    <p:embeddedFont>
      <p:font typeface="Lato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9646"/>
    <a:srgbClr val="93CDDD"/>
    <a:srgbClr val="FF9300"/>
    <a:srgbClr val="E46C0A"/>
    <a:srgbClr val="ED2027"/>
    <a:srgbClr val="7F7F7F"/>
    <a:srgbClr val="4F81BD"/>
    <a:srgbClr val="BBDFEA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3CED9-E9A6-119E-99CE-6C0D5BB403DF}" v="83" dt="2024-11-14T06:24:49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56"/>
    <p:restoredTop sz="96489"/>
  </p:normalViewPr>
  <p:slideViewPr>
    <p:cSldViewPr snapToGrid="0">
      <p:cViewPr varScale="1">
        <p:scale>
          <a:sx n="128" d="100"/>
          <a:sy n="128" d="100"/>
        </p:scale>
        <p:origin x="9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B0555-2585-5F43-A07D-60DFC598ADD1}" type="doc">
      <dgm:prSet loTypeId="urn:microsoft.com/office/officeart/2005/8/layout/hProcess9" loCatId="" qsTypeId="urn:microsoft.com/office/officeart/2005/8/quickstyle/simple1" qsCatId="simple" csTypeId="urn:microsoft.com/office/officeart/2005/8/colors/colorful4" csCatId="colorful" phldr="1"/>
      <dgm:spPr/>
    </dgm:pt>
    <dgm:pt modelId="{2CC4742A-E585-5441-BFF6-8D7A191A990B}">
      <dgm:prSet phldrT="[Text]"/>
      <dgm:spPr/>
      <dgm:t>
        <a:bodyPr/>
        <a:lstStyle/>
        <a:p>
          <a:pPr algn="l"/>
          <a:r>
            <a:rPr lang="en-GB" dirty="0"/>
            <a:t>1. Request</a:t>
          </a:r>
        </a:p>
      </dgm:t>
    </dgm:pt>
    <dgm:pt modelId="{BB28E8AE-EC39-744E-9AE4-631514D708A5}" type="parTrans" cxnId="{26D41163-E67A-E342-8F03-117D4749F6A4}">
      <dgm:prSet/>
      <dgm:spPr/>
      <dgm:t>
        <a:bodyPr/>
        <a:lstStyle/>
        <a:p>
          <a:pPr algn="l"/>
          <a:endParaRPr lang="en-GB"/>
        </a:p>
      </dgm:t>
    </dgm:pt>
    <dgm:pt modelId="{9F4EF523-8EE3-1E40-B060-6F74445D6445}" type="sibTrans" cxnId="{26D41163-E67A-E342-8F03-117D4749F6A4}">
      <dgm:prSet/>
      <dgm:spPr/>
      <dgm:t>
        <a:bodyPr/>
        <a:lstStyle/>
        <a:p>
          <a:pPr algn="l"/>
          <a:endParaRPr lang="en-GB"/>
        </a:p>
      </dgm:t>
    </dgm:pt>
    <dgm:pt modelId="{4012D0DF-F25C-D348-82B6-7DDD7CC29D0D}">
      <dgm:prSet phldrT="[Text]"/>
      <dgm:spPr/>
      <dgm:t>
        <a:bodyPr/>
        <a:lstStyle/>
        <a:p>
          <a:pPr algn="l"/>
          <a:r>
            <a:rPr lang="en-GB" dirty="0"/>
            <a:t>2. Administrative Preparation</a:t>
          </a:r>
        </a:p>
      </dgm:t>
    </dgm:pt>
    <dgm:pt modelId="{83A4A8F0-0C51-5B4A-94CB-6A11F7DDAD5D}" type="parTrans" cxnId="{E1452F61-4F30-234C-B1FC-01256DBB4342}">
      <dgm:prSet/>
      <dgm:spPr/>
      <dgm:t>
        <a:bodyPr/>
        <a:lstStyle/>
        <a:p>
          <a:pPr algn="l"/>
          <a:endParaRPr lang="en-GB"/>
        </a:p>
      </dgm:t>
    </dgm:pt>
    <dgm:pt modelId="{36920F89-662E-DB49-8EF0-3AC5755CB490}" type="sibTrans" cxnId="{E1452F61-4F30-234C-B1FC-01256DBB4342}">
      <dgm:prSet/>
      <dgm:spPr/>
      <dgm:t>
        <a:bodyPr/>
        <a:lstStyle/>
        <a:p>
          <a:pPr algn="l"/>
          <a:endParaRPr lang="en-GB"/>
        </a:p>
      </dgm:t>
    </dgm:pt>
    <dgm:pt modelId="{8063BAE5-80BE-DF43-B21B-05BC0E6C86F8}">
      <dgm:prSet phldrT="[Text]"/>
      <dgm:spPr/>
      <dgm:t>
        <a:bodyPr/>
        <a:lstStyle/>
        <a:p>
          <a:pPr algn="l"/>
          <a:r>
            <a:rPr lang="en-GB" dirty="0"/>
            <a:t>3. Technical Preparation</a:t>
          </a:r>
        </a:p>
      </dgm:t>
    </dgm:pt>
    <dgm:pt modelId="{EE2396D2-ACEF-EB4E-BCDD-B4B20B13FA79}" type="parTrans" cxnId="{F7D8A595-86E8-E943-839A-F6A683496F8B}">
      <dgm:prSet/>
      <dgm:spPr/>
      <dgm:t>
        <a:bodyPr/>
        <a:lstStyle/>
        <a:p>
          <a:pPr algn="l"/>
          <a:endParaRPr lang="en-GB"/>
        </a:p>
      </dgm:t>
    </dgm:pt>
    <dgm:pt modelId="{FDDDF892-E4BE-4346-A046-3C8D4EABF53F}" type="sibTrans" cxnId="{F7D8A595-86E8-E943-839A-F6A683496F8B}">
      <dgm:prSet/>
      <dgm:spPr/>
      <dgm:t>
        <a:bodyPr/>
        <a:lstStyle/>
        <a:p>
          <a:pPr algn="l"/>
          <a:endParaRPr lang="en-GB"/>
        </a:p>
      </dgm:t>
    </dgm:pt>
    <dgm:pt modelId="{D36D9F03-4B9E-8A4D-B19A-6147CE247E10}">
      <dgm:prSet phldrT="[Text]"/>
      <dgm:spPr/>
      <dgm:t>
        <a:bodyPr/>
        <a:lstStyle/>
        <a:p>
          <a:pPr algn="l"/>
          <a:r>
            <a:rPr lang="en-GB" dirty="0"/>
            <a:t>4. Testing and Approval</a:t>
          </a:r>
        </a:p>
      </dgm:t>
    </dgm:pt>
    <dgm:pt modelId="{BB591361-41D4-1142-A1AB-94259DF21781}" type="parTrans" cxnId="{7478AAD6-CFA7-5C44-B147-9F763AEF89F5}">
      <dgm:prSet/>
      <dgm:spPr/>
      <dgm:t>
        <a:bodyPr/>
        <a:lstStyle/>
        <a:p>
          <a:pPr algn="l"/>
          <a:endParaRPr lang="en-GB"/>
        </a:p>
      </dgm:t>
    </dgm:pt>
    <dgm:pt modelId="{59013FDF-F7CD-9245-A418-F80CF7B15146}" type="sibTrans" cxnId="{7478AAD6-CFA7-5C44-B147-9F763AEF89F5}">
      <dgm:prSet/>
      <dgm:spPr/>
      <dgm:t>
        <a:bodyPr/>
        <a:lstStyle/>
        <a:p>
          <a:pPr algn="l"/>
          <a:endParaRPr lang="en-GB"/>
        </a:p>
      </dgm:t>
    </dgm:pt>
    <dgm:pt modelId="{B0620E0F-E58E-B941-97BA-BC746FC29206}" type="pres">
      <dgm:prSet presAssocID="{95EB0555-2585-5F43-A07D-60DFC598ADD1}" presName="CompostProcess" presStyleCnt="0">
        <dgm:presLayoutVars>
          <dgm:dir/>
          <dgm:resizeHandles val="exact"/>
        </dgm:presLayoutVars>
      </dgm:prSet>
      <dgm:spPr/>
    </dgm:pt>
    <dgm:pt modelId="{ED95721E-9DD0-7D4F-B9A4-9D2365CC18F7}" type="pres">
      <dgm:prSet presAssocID="{95EB0555-2585-5F43-A07D-60DFC598ADD1}" presName="arrow" presStyleLbl="bgShp" presStyleIdx="0" presStyleCnt="1"/>
      <dgm:spPr/>
    </dgm:pt>
    <dgm:pt modelId="{C47B1435-7F56-124D-BC93-5FCDE03ADD73}" type="pres">
      <dgm:prSet presAssocID="{95EB0555-2585-5F43-A07D-60DFC598ADD1}" presName="linearProcess" presStyleCnt="0"/>
      <dgm:spPr/>
    </dgm:pt>
    <dgm:pt modelId="{8009C4AD-1E0B-2F44-8DFE-CBBB3FD7A1DD}" type="pres">
      <dgm:prSet presAssocID="{2CC4742A-E585-5441-BFF6-8D7A191A990B}" presName="textNode" presStyleLbl="node1" presStyleIdx="0" presStyleCnt="4">
        <dgm:presLayoutVars>
          <dgm:bulletEnabled val="1"/>
        </dgm:presLayoutVars>
      </dgm:prSet>
      <dgm:spPr/>
    </dgm:pt>
    <dgm:pt modelId="{36B19A85-1349-5E4A-B10F-1A547789A20B}" type="pres">
      <dgm:prSet presAssocID="{9F4EF523-8EE3-1E40-B060-6F74445D6445}" presName="sibTrans" presStyleCnt="0"/>
      <dgm:spPr/>
    </dgm:pt>
    <dgm:pt modelId="{C3F4DB0A-5D1A-5947-889B-0DA6831A0FE9}" type="pres">
      <dgm:prSet presAssocID="{4012D0DF-F25C-D348-82B6-7DDD7CC29D0D}" presName="textNode" presStyleLbl="node1" presStyleIdx="1" presStyleCnt="4">
        <dgm:presLayoutVars>
          <dgm:bulletEnabled val="1"/>
        </dgm:presLayoutVars>
      </dgm:prSet>
      <dgm:spPr/>
    </dgm:pt>
    <dgm:pt modelId="{3AE3E489-4112-7A49-8A2D-CA79CCFF8B55}" type="pres">
      <dgm:prSet presAssocID="{36920F89-662E-DB49-8EF0-3AC5755CB490}" presName="sibTrans" presStyleCnt="0"/>
      <dgm:spPr/>
    </dgm:pt>
    <dgm:pt modelId="{0D0745D4-3E42-B145-A039-BEF018B1900C}" type="pres">
      <dgm:prSet presAssocID="{8063BAE5-80BE-DF43-B21B-05BC0E6C86F8}" presName="textNode" presStyleLbl="node1" presStyleIdx="2" presStyleCnt="4">
        <dgm:presLayoutVars>
          <dgm:bulletEnabled val="1"/>
        </dgm:presLayoutVars>
      </dgm:prSet>
      <dgm:spPr/>
    </dgm:pt>
    <dgm:pt modelId="{2B3B2354-1AED-774E-A949-EE159025F89B}" type="pres">
      <dgm:prSet presAssocID="{FDDDF892-E4BE-4346-A046-3C8D4EABF53F}" presName="sibTrans" presStyleCnt="0"/>
      <dgm:spPr/>
    </dgm:pt>
    <dgm:pt modelId="{F3FFCA01-1BD4-C54C-91A9-DB85C52230CB}" type="pres">
      <dgm:prSet presAssocID="{D36D9F03-4B9E-8A4D-B19A-6147CE247E1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1452F61-4F30-234C-B1FC-01256DBB4342}" srcId="{95EB0555-2585-5F43-A07D-60DFC598ADD1}" destId="{4012D0DF-F25C-D348-82B6-7DDD7CC29D0D}" srcOrd="1" destOrd="0" parTransId="{83A4A8F0-0C51-5B4A-94CB-6A11F7DDAD5D}" sibTransId="{36920F89-662E-DB49-8EF0-3AC5755CB490}"/>
    <dgm:cxn modelId="{26D41163-E67A-E342-8F03-117D4749F6A4}" srcId="{95EB0555-2585-5F43-A07D-60DFC598ADD1}" destId="{2CC4742A-E585-5441-BFF6-8D7A191A990B}" srcOrd="0" destOrd="0" parTransId="{BB28E8AE-EC39-744E-9AE4-631514D708A5}" sibTransId="{9F4EF523-8EE3-1E40-B060-6F74445D6445}"/>
    <dgm:cxn modelId="{65D52E70-6DB0-6F40-899D-06944616F438}" type="presOf" srcId="{2CC4742A-E585-5441-BFF6-8D7A191A990B}" destId="{8009C4AD-1E0B-2F44-8DFE-CBBB3FD7A1DD}" srcOrd="0" destOrd="0" presId="urn:microsoft.com/office/officeart/2005/8/layout/hProcess9"/>
    <dgm:cxn modelId="{638D4886-4A2D-A046-9F30-100E4BDB66DF}" type="presOf" srcId="{4012D0DF-F25C-D348-82B6-7DDD7CC29D0D}" destId="{C3F4DB0A-5D1A-5947-889B-0DA6831A0FE9}" srcOrd="0" destOrd="0" presId="urn:microsoft.com/office/officeart/2005/8/layout/hProcess9"/>
    <dgm:cxn modelId="{267F9A88-32F7-2641-8053-499FE7A77C98}" type="presOf" srcId="{D36D9F03-4B9E-8A4D-B19A-6147CE247E10}" destId="{F3FFCA01-1BD4-C54C-91A9-DB85C52230CB}" srcOrd="0" destOrd="0" presId="urn:microsoft.com/office/officeart/2005/8/layout/hProcess9"/>
    <dgm:cxn modelId="{F7D8A595-86E8-E943-839A-F6A683496F8B}" srcId="{95EB0555-2585-5F43-A07D-60DFC598ADD1}" destId="{8063BAE5-80BE-DF43-B21B-05BC0E6C86F8}" srcOrd="2" destOrd="0" parTransId="{EE2396D2-ACEF-EB4E-BCDD-B4B20B13FA79}" sibTransId="{FDDDF892-E4BE-4346-A046-3C8D4EABF53F}"/>
    <dgm:cxn modelId="{619AA5A6-7D66-E248-B3F5-D03C4E34007D}" type="presOf" srcId="{8063BAE5-80BE-DF43-B21B-05BC0E6C86F8}" destId="{0D0745D4-3E42-B145-A039-BEF018B1900C}" srcOrd="0" destOrd="0" presId="urn:microsoft.com/office/officeart/2005/8/layout/hProcess9"/>
    <dgm:cxn modelId="{7478AAD6-CFA7-5C44-B147-9F763AEF89F5}" srcId="{95EB0555-2585-5F43-A07D-60DFC598ADD1}" destId="{D36D9F03-4B9E-8A4D-B19A-6147CE247E10}" srcOrd="3" destOrd="0" parTransId="{BB591361-41D4-1142-A1AB-94259DF21781}" sibTransId="{59013FDF-F7CD-9245-A418-F80CF7B15146}"/>
    <dgm:cxn modelId="{591784E9-9CB0-8B4B-B788-8F243507AF39}" type="presOf" srcId="{95EB0555-2585-5F43-A07D-60DFC598ADD1}" destId="{B0620E0F-E58E-B941-97BA-BC746FC29206}" srcOrd="0" destOrd="0" presId="urn:microsoft.com/office/officeart/2005/8/layout/hProcess9"/>
    <dgm:cxn modelId="{A42FD406-D9C6-9746-8A5C-3DF1B793679E}" type="presParOf" srcId="{B0620E0F-E58E-B941-97BA-BC746FC29206}" destId="{ED95721E-9DD0-7D4F-B9A4-9D2365CC18F7}" srcOrd="0" destOrd="0" presId="urn:microsoft.com/office/officeart/2005/8/layout/hProcess9"/>
    <dgm:cxn modelId="{4BC7F0A2-A3EC-0D4D-95A6-13C9050FD482}" type="presParOf" srcId="{B0620E0F-E58E-B941-97BA-BC746FC29206}" destId="{C47B1435-7F56-124D-BC93-5FCDE03ADD73}" srcOrd="1" destOrd="0" presId="urn:microsoft.com/office/officeart/2005/8/layout/hProcess9"/>
    <dgm:cxn modelId="{0588CB26-AC08-8441-9A10-43D88286C68B}" type="presParOf" srcId="{C47B1435-7F56-124D-BC93-5FCDE03ADD73}" destId="{8009C4AD-1E0B-2F44-8DFE-CBBB3FD7A1DD}" srcOrd="0" destOrd="0" presId="urn:microsoft.com/office/officeart/2005/8/layout/hProcess9"/>
    <dgm:cxn modelId="{696F5366-826A-DB47-A319-FBCB048B9868}" type="presParOf" srcId="{C47B1435-7F56-124D-BC93-5FCDE03ADD73}" destId="{36B19A85-1349-5E4A-B10F-1A547789A20B}" srcOrd="1" destOrd="0" presId="urn:microsoft.com/office/officeart/2005/8/layout/hProcess9"/>
    <dgm:cxn modelId="{A673C1E6-4A11-F447-81D1-C1783F6ED6EA}" type="presParOf" srcId="{C47B1435-7F56-124D-BC93-5FCDE03ADD73}" destId="{C3F4DB0A-5D1A-5947-889B-0DA6831A0FE9}" srcOrd="2" destOrd="0" presId="urn:microsoft.com/office/officeart/2005/8/layout/hProcess9"/>
    <dgm:cxn modelId="{8B06D7D8-B8DC-DD4A-98C7-CC5F0EFCE0DC}" type="presParOf" srcId="{C47B1435-7F56-124D-BC93-5FCDE03ADD73}" destId="{3AE3E489-4112-7A49-8A2D-CA79CCFF8B55}" srcOrd="3" destOrd="0" presId="urn:microsoft.com/office/officeart/2005/8/layout/hProcess9"/>
    <dgm:cxn modelId="{618D5F81-CB58-E841-B559-81111610F1A0}" type="presParOf" srcId="{C47B1435-7F56-124D-BC93-5FCDE03ADD73}" destId="{0D0745D4-3E42-B145-A039-BEF018B1900C}" srcOrd="4" destOrd="0" presId="urn:microsoft.com/office/officeart/2005/8/layout/hProcess9"/>
    <dgm:cxn modelId="{ADB97593-6913-0D4F-B71D-753F871C8DED}" type="presParOf" srcId="{C47B1435-7F56-124D-BC93-5FCDE03ADD73}" destId="{2B3B2354-1AED-774E-A949-EE159025F89B}" srcOrd="5" destOrd="0" presId="urn:microsoft.com/office/officeart/2005/8/layout/hProcess9"/>
    <dgm:cxn modelId="{F742BC01-9E1C-7545-AD82-45FC9FDE3388}" type="presParOf" srcId="{C47B1435-7F56-124D-BC93-5FCDE03ADD73}" destId="{F3FFCA01-1BD4-C54C-91A9-DB85C52230C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721E-9DD0-7D4F-B9A4-9D2365CC18F7}">
      <dsp:nvSpPr>
        <dsp:cNvPr id="0" name=""/>
        <dsp:cNvSpPr/>
      </dsp:nvSpPr>
      <dsp:spPr>
        <a:xfrm>
          <a:off x="743962" y="0"/>
          <a:ext cx="8431578" cy="326218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9C4AD-1E0B-2F44-8DFE-CBBB3FD7A1DD}">
      <dsp:nvSpPr>
        <dsp:cNvPr id="0" name=""/>
        <dsp:cNvSpPr/>
      </dsp:nvSpPr>
      <dsp:spPr>
        <a:xfrm>
          <a:off x="264" y="978655"/>
          <a:ext cx="2379846" cy="13048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1. Request</a:t>
          </a:r>
        </a:p>
      </dsp:txBody>
      <dsp:txXfrm>
        <a:off x="63963" y="1042354"/>
        <a:ext cx="2252448" cy="1177475"/>
      </dsp:txXfrm>
    </dsp:sp>
    <dsp:sp modelId="{C3F4DB0A-5D1A-5947-889B-0DA6831A0FE9}">
      <dsp:nvSpPr>
        <dsp:cNvPr id="0" name=""/>
        <dsp:cNvSpPr/>
      </dsp:nvSpPr>
      <dsp:spPr>
        <a:xfrm>
          <a:off x="2513307" y="978655"/>
          <a:ext cx="2379846" cy="1304873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2. Administrative Preparation</a:t>
          </a:r>
        </a:p>
      </dsp:txBody>
      <dsp:txXfrm>
        <a:off x="2577006" y="1042354"/>
        <a:ext cx="2252448" cy="1177475"/>
      </dsp:txXfrm>
    </dsp:sp>
    <dsp:sp modelId="{0D0745D4-3E42-B145-A039-BEF018B1900C}">
      <dsp:nvSpPr>
        <dsp:cNvPr id="0" name=""/>
        <dsp:cNvSpPr/>
      </dsp:nvSpPr>
      <dsp:spPr>
        <a:xfrm>
          <a:off x="5026350" y="978655"/>
          <a:ext cx="2379846" cy="1304873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3. Technical Preparation</a:t>
          </a:r>
        </a:p>
      </dsp:txBody>
      <dsp:txXfrm>
        <a:off x="5090049" y="1042354"/>
        <a:ext cx="2252448" cy="1177475"/>
      </dsp:txXfrm>
    </dsp:sp>
    <dsp:sp modelId="{F3FFCA01-1BD4-C54C-91A9-DB85C52230CB}">
      <dsp:nvSpPr>
        <dsp:cNvPr id="0" name=""/>
        <dsp:cNvSpPr/>
      </dsp:nvSpPr>
      <dsp:spPr>
        <a:xfrm>
          <a:off x="7539392" y="978655"/>
          <a:ext cx="2379846" cy="130487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4. Testing and Approval</a:t>
          </a:r>
        </a:p>
      </dsp:txBody>
      <dsp:txXfrm>
        <a:off x="7603091" y="1042354"/>
        <a:ext cx="2252448" cy="117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CAF0-CE10-7445-BB79-EE8AC1B2A1C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ED02-9610-FA42-884B-803A1A06B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4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ED02-9610-FA42-884B-803A1A06BE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1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9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5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0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4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64EE-5FA3-8C43-A581-5F287A17C883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FD0F-B738-DF43-8054-BB4EED05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9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emedication.lscm.hk/en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544763" y="1485900"/>
            <a:ext cx="0" cy="4405745"/>
          </a:xfrm>
          <a:prstGeom prst="line">
            <a:avLst/>
          </a:prstGeom>
          <a:ln w="57150" cmpd="sng">
            <a:solidFill>
              <a:srgbClr val="35D3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84463" y="1369688"/>
            <a:ext cx="7372531" cy="202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750" dirty="0">
                <a:solidFill>
                  <a:srgbClr val="35D3AE"/>
                </a:solidFill>
                <a:latin typeface="Lato Light"/>
                <a:cs typeface="Lato Light"/>
              </a:rPr>
              <a:t>eHealth+</a:t>
            </a:r>
          </a:p>
          <a:p>
            <a:pPr>
              <a:lnSpc>
                <a:spcPct val="80000"/>
              </a:lnSpc>
            </a:pPr>
            <a:r>
              <a:rPr lang="en-US" sz="9950" dirty="0" err="1">
                <a:solidFill>
                  <a:schemeClr val="bg1"/>
                </a:solidFill>
                <a:latin typeface="Lato Black"/>
                <a:cs typeface="Lato Black"/>
              </a:rPr>
              <a:t>eMedication</a:t>
            </a:r>
            <a:endParaRPr lang="en-US" sz="995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09D72-F77C-FBEC-0ED0-91B86B5FFF3F}"/>
              </a:ext>
            </a:extLst>
          </p:cNvPr>
          <p:cNvSpPr txBox="1"/>
          <p:nvPr/>
        </p:nvSpPr>
        <p:spPr>
          <a:xfrm>
            <a:off x="2684463" y="3392359"/>
            <a:ext cx="7809446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Security Penetration Test preparation Online Session</a:t>
            </a:r>
            <a:endParaRPr lang="zh-TW" altLang="en-US" dirty="0"/>
          </a:p>
          <a:p>
            <a:r>
              <a:rPr lang="en-US" sz="2400" dirty="0">
                <a:solidFill>
                  <a:srgbClr val="34D3AE"/>
                </a:solidFill>
              </a:rPr>
              <a:t>14 Nov 2024</a:t>
            </a:r>
            <a:endParaRPr lang="en-US" sz="2400" dirty="0">
              <a:solidFill>
                <a:srgbClr val="34D3AE"/>
              </a:solidFill>
              <a:cs typeface="Calibri"/>
            </a:endParaRP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C2868E3A-97F5-1582-22F8-07D2C81CD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166612"/>
              </p:ext>
            </p:extLst>
          </p:nvPr>
        </p:nvGraphicFramePr>
        <p:xfrm>
          <a:off x="11364271" y="6370453"/>
          <a:ext cx="762871" cy="37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8345065" imgH="4114286" progId="">
                  <p:embed/>
                </p:oleObj>
              </mc:Choice>
              <mc:Fallback>
                <p:oleObj name="Photo Editor Photo" r:id="rId3" imgW="8345065" imgH="4114286" progId="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C2868E3A-97F5-1582-22F8-07D2C81CD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4271" y="6370453"/>
                        <a:ext cx="762871" cy="37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AA9A9F-517B-491C-AC3D-DD0C35AE2B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504" y="6360293"/>
            <a:ext cx="467247" cy="370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C88D2A-9383-3CBC-57A2-EA177094C110}"/>
              </a:ext>
            </a:extLst>
          </p:cNvPr>
          <p:cNvSpPr txBox="1"/>
          <p:nvPr/>
        </p:nvSpPr>
        <p:spPr>
          <a:xfrm>
            <a:off x="2707317" y="4264920"/>
            <a:ext cx="4872103" cy="18158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34D3AE"/>
                </a:solidFill>
              </a:rPr>
              <a:t>Dr Wong Wing Nam</a:t>
            </a:r>
            <a:endParaRPr lang="zh-TW" altLang="en-US" dirty="0">
              <a:solidFill>
                <a:srgbClr val="000000"/>
              </a:solidFill>
              <a:ea typeface="新細明體" panose="02020500000000000000" pitchFamily="18" charset="-120"/>
            </a:endParaRPr>
          </a:p>
          <a:p>
            <a:r>
              <a:rPr lang="en-US" sz="1600" dirty="0" err="1">
                <a:solidFill>
                  <a:srgbClr val="34D3AE"/>
                </a:solidFill>
              </a:rPr>
              <a:t>Mr</a:t>
            </a:r>
            <a:r>
              <a:rPr lang="en-US" sz="1600" dirty="0">
                <a:solidFill>
                  <a:srgbClr val="34D3AE"/>
                </a:solidFill>
              </a:rPr>
              <a:t> German Leung</a:t>
            </a:r>
            <a:endParaRPr lang="zh-TW" altLang="en-US" dirty="0">
              <a:ea typeface="新細明體"/>
              <a:cs typeface="Calibri"/>
            </a:endParaRPr>
          </a:p>
          <a:p>
            <a:r>
              <a:rPr lang="en-US" sz="1600" i="1" dirty="0">
                <a:solidFill>
                  <a:srgbClr val="34D3AE"/>
                </a:solidFill>
              </a:rPr>
              <a:t>Logistics and Supply Chain MultiTech R&amp;D Center (LSCM)</a:t>
            </a:r>
          </a:p>
          <a:p>
            <a:endParaRPr lang="en-US" sz="1600" i="1" dirty="0">
              <a:solidFill>
                <a:srgbClr val="34D3AE"/>
              </a:solidFill>
            </a:endParaRPr>
          </a:p>
          <a:p>
            <a:r>
              <a:rPr lang="en-US" sz="1600" dirty="0" err="1">
                <a:solidFill>
                  <a:srgbClr val="34D3AE"/>
                </a:solidFill>
              </a:rPr>
              <a:t>Mr</a:t>
            </a:r>
            <a:r>
              <a:rPr lang="en-US" sz="1600" dirty="0">
                <a:solidFill>
                  <a:srgbClr val="34D3AE"/>
                </a:solidFill>
              </a:rPr>
              <a:t> Ricky Hui</a:t>
            </a:r>
          </a:p>
          <a:p>
            <a:r>
              <a:rPr lang="en-US" sz="1600" dirty="0" err="1">
                <a:solidFill>
                  <a:srgbClr val="34D3AE"/>
                </a:solidFill>
              </a:rPr>
              <a:t>Ms</a:t>
            </a:r>
            <a:r>
              <a:rPr lang="en-US" sz="1600" dirty="0">
                <a:solidFill>
                  <a:srgbClr val="34D3AE"/>
                </a:solidFill>
              </a:rPr>
              <a:t> Lisa Huen</a:t>
            </a:r>
          </a:p>
          <a:p>
            <a:r>
              <a:rPr lang="en-US" sz="1600" i="1" dirty="0">
                <a:solidFill>
                  <a:srgbClr val="34D3AE"/>
                </a:solidFill>
              </a:rPr>
              <a:t>Hospital Authority, IT&amp;HI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75C48-6DC5-F25D-4980-D29594942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586" y="3903396"/>
            <a:ext cx="2289531" cy="22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446AA2-F465-8949-E4D4-DB6EED2B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4" r="-2" b="-2"/>
          <a:stretch/>
        </p:blipFill>
        <p:spPr bwMode="auto">
          <a:xfrm>
            <a:off x="3176105" y="778476"/>
            <a:ext cx="5433598" cy="2362083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63163D-B58F-7098-A1E0-55ECC3F3A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83" t="1" r="19537"/>
          <a:stretch/>
        </p:blipFill>
        <p:spPr>
          <a:xfrm>
            <a:off x="21777" y="778487"/>
            <a:ext cx="4154020" cy="2372486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9F709-1457-454D-6913-AD0BEEB5847D}"/>
              </a:ext>
            </a:extLst>
          </p:cNvPr>
          <p:cNvSpPr txBox="1"/>
          <p:nvPr/>
        </p:nvSpPr>
        <p:spPr>
          <a:xfrm>
            <a:off x="5439879" y="6276483"/>
            <a:ext cx="335431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hlinkClick r:id="rId4"/>
              </a:rPr>
              <a:t>https://emedication.lscm.hk/</a:t>
            </a:r>
            <a:endParaRPr lang="en-US" sz="1400" i="1" dirty="0">
              <a:solidFill>
                <a:srgbClr val="0000FF"/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2F78BF-938B-F3DF-C6A7-DA6E1D9F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896" y="6324336"/>
            <a:ext cx="2720052" cy="3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96657-6B86-AAD6-77DE-35C6484F51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3432"/>
          <a:stretch/>
        </p:blipFill>
        <p:spPr>
          <a:xfrm>
            <a:off x="8602352" y="3260000"/>
            <a:ext cx="3582297" cy="2176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09D7E-B79D-2536-6E2C-8AEAAE81A8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6569"/>
          <a:stretch/>
        </p:blipFill>
        <p:spPr>
          <a:xfrm>
            <a:off x="8609703" y="778476"/>
            <a:ext cx="3582297" cy="2497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40E14-015B-DF93-A398-32E788E6540D}"/>
              </a:ext>
            </a:extLst>
          </p:cNvPr>
          <p:cNvSpPr txBox="1"/>
          <p:nvPr/>
        </p:nvSpPr>
        <p:spPr>
          <a:xfrm>
            <a:off x="322711" y="3509319"/>
            <a:ext cx="5309013" cy="37441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lvl="0" indent="-5143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Kick-off Meeting for eMedication 25 Mar 2024</a:t>
            </a:r>
          </a:p>
          <a:p>
            <a:pPr marL="514350" lvl="0" indent="-5143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and Data Preparation 15 Aug 2024</a:t>
            </a:r>
          </a:p>
          <a:p>
            <a:pPr marL="514350" lvl="0" indent="-5143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 Preparation 16 Aug 2024</a:t>
            </a:r>
          </a:p>
          <a:p>
            <a:pPr marL="514350" lvl="0" indent="-5143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Security Preparation 30 Sep 2024</a:t>
            </a:r>
          </a:p>
          <a:p>
            <a:pPr marL="514350" lvl="0" indent="-51435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Times New Roman"/>
              </a:rPr>
              <a:t>Data Preparation (Advanced)  and </a:t>
            </a:r>
            <a:r>
              <a:rPr lang="en-GB" kern="0" err="1">
                <a:solidFill>
                  <a:schemeClr val="bg1">
                    <a:lumMod val="65000"/>
                  </a:schemeClr>
                </a:solidFill>
                <a:latin typeface="Calibri"/>
                <a:cs typeface="Times New Roman"/>
              </a:rPr>
              <a:t>iAm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Calibri"/>
                <a:cs typeface="Times New Roman"/>
              </a:rPr>
              <a:t> Smart Authentication 4 Oct 2024</a:t>
            </a:r>
          </a:p>
          <a:p>
            <a:pPr marL="514350" indent="-514350">
              <a:lnSpc>
                <a:spcPct val="114999"/>
              </a:lnSpc>
              <a:spcAft>
                <a:spcPts val="600"/>
              </a:spcAft>
              <a:buAutoNum type="arabicPeriod"/>
            </a:pPr>
            <a:r>
              <a:rPr lang="en-GB" kern="0" dirty="0">
                <a:solidFill>
                  <a:srgbClr val="000000"/>
                </a:solidFill>
                <a:cs typeface="Times New Roman"/>
              </a:rPr>
              <a:t>Security Penetration Test preparation Online Session </a:t>
            </a:r>
            <a:r>
              <a:rPr lang="en-GB" kern="0" dirty="0">
                <a:solidFill>
                  <a:srgbClr val="000000"/>
                </a:solidFill>
                <a:cs typeface="Calibri"/>
              </a:rPr>
              <a:t>14 Nov 2024</a:t>
            </a:r>
            <a:endParaRPr lang="en-GB" kern="0" dirty="0">
              <a:solidFill>
                <a:srgbClr val="000000"/>
              </a:solidFill>
              <a:cs typeface="Times New Roman"/>
            </a:endParaRPr>
          </a:p>
          <a:p>
            <a:pPr marL="514350" indent="-514350">
              <a:lnSpc>
                <a:spcPct val="114999"/>
              </a:lnSpc>
              <a:spcAft>
                <a:spcPts val="600"/>
              </a:spcAft>
              <a:buAutoNum type="arabicPeriod"/>
            </a:pPr>
            <a:endParaRPr lang="en-GB" kern="0" dirty="0">
              <a:cs typeface="Times New Roman"/>
            </a:endParaRPr>
          </a:p>
          <a:p>
            <a:pPr marL="1371600" lvl="2" indent="-3746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B0553-2D73-A7E9-AED0-DE236540F5AE}"/>
              </a:ext>
            </a:extLst>
          </p:cNvPr>
          <p:cNvSpPr txBox="1"/>
          <p:nvPr/>
        </p:nvSpPr>
        <p:spPr>
          <a:xfrm>
            <a:off x="0" y="-35262"/>
            <a:ext cx="12192000" cy="8205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eHealth eMedication Connectivity Preparation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399331-9570-8F64-FF7C-24192C1E6D3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432"/>
          <a:stretch/>
        </p:blipFill>
        <p:spPr>
          <a:xfrm>
            <a:off x="5439879" y="3269938"/>
            <a:ext cx="3133053" cy="26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C5ED4409-6CDB-4EE8-F85B-065AFA617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00" y="643467"/>
            <a:ext cx="3905972" cy="5851646"/>
          </a:xfrm>
          <a:prstGeom prst="rect">
            <a:avLst/>
          </a:prstGeom>
        </p:spPr>
      </p:pic>
      <p:pic>
        <p:nvPicPr>
          <p:cNvPr id="2" name="Picture 1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AEF8EC62-9C64-C8F4-26B9-F45266BDA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478" y="643467"/>
            <a:ext cx="5195018" cy="5571066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4885B3C-AC84-8B8F-98EF-54B0A762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896" y="6324336"/>
            <a:ext cx="2720052" cy="3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E41425-CBF5-4A11-6619-56CE8AAD401E}"/>
              </a:ext>
            </a:extLst>
          </p:cNvPr>
          <p:cNvSpPr/>
          <p:nvPr/>
        </p:nvSpPr>
        <p:spPr>
          <a:xfrm>
            <a:off x="1" y="6324336"/>
            <a:ext cx="12192000" cy="53366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Portal for all relevant forms, requirements and specifications and links to </a:t>
            </a:r>
            <a:r>
              <a:rPr lang="en-US" dirty="0" err="1"/>
              <a:t>eHealth.gov.hk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6FBAB-53D1-B1B5-2DB2-B1A4BEB6257A}"/>
              </a:ext>
            </a:extLst>
          </p:cNvPr>
          <p:cNvSpPr txBox="1"/>
          <p:nvPr/>
        </p:nvSpPr>
        <p:spPr>
          <a:xfrm>
            <a:off x="0" y="-35262"/>
            <a:ext cx="12192000" cy="678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LSCM eMedication Connectivity Platform </a:t>
            </a:r>
          </a:p>
        </p:txBody>
      </p:sp>
    </p:spTree>
    <p:extLst>
      <p:ext uri="{BB962C8B-B14F-4D97-AF65-F5344CB8AC3E}">
        <p14:creationId xmlns:p14="http://schemas.microsoft.com/office/powerpoint/2010/main" val="335651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D8A1B3-CEDE-3C7F-CA1C-DB761281C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092654"/>
              </p:ext>
            </p:extLst>
          </p:nvPr>
        </p:nvGraphicFramePr>
        <p:xfrm>
          <a:off x="983848" y="1156940"/>
          <a:ext cx="9919504" cy="326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FEE8C9-2F60-5D8B-FD89-9821135B38C0}"/>
              </a:ext>
            </a:extLst>
          </p:cNvPr>
          <p:cNvSpPr txBox="1"/>
          <p:nvPr/>
        </p:nvSpPr>
        <p:spPr>
          <a:xfrm>
            <a:off x="983848" y="3697624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indent="-166688">
              <a:buAutoNum type="arabicPeriod"/>
            </a:pPr>
            <a:r>
              <a:rPr lang="en-US" dirty="0"/>
              <a:t>Submit request</a:t>
            </a:r>
          </a:p>
          <a:p>
            <a:pPr marL="311150" indent="-166688">
              <a:buAutoNum type="arabicPeriod"/>
            </a:pPr>
            <a:r>
              <a:rPr lang="en-US" dirty="0"/>
              <a:t>Submit RCH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1F890-2251-EFE1-6A5F-0EA0DA21B83A}"/>
              </a:ext>
            </a:extLst>
          </p:cNvPr>
          <p:cNvSpPr txBox="1"/>
          <p:nvPr/>
        </p:nvSpPr>
        <p:spPr>
          <a:xfrm>
            <a:off x="3432223" y="3697624"/>
            <a:ext cx="2576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eHR Registration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HCP</a:t>
            </a:r>
          </a:p>
          <a:p>
            <a:pPr marL="285750" indent="-285750">
              <a:buFontTx/>
              <a:buChar char="-"/>
            </a:pPr>
            <a:r>
              <a:rPr lang="en-US" dirty="0"/>
              <a:t>HCR</a:t>
            </a:r>
          </a:p>
          <a:p>
            <a:pPr marL="285750" indent="-285750">
              <a:buFontTx/>
              <a:buChar char="-"/>
            </a:pPr>
            <a:r>
              <a:rPr lang="en-US" dirty="0"/>
              <a:t>Sharing /  Download</a:t>
            </a:r>
          </a:p>
          <a:p>
            <a:pPr marL="269875" indent="-249238"/>
            <a:r>
              <a:rPr lang="en-US" dirty="0"/>
              <a:t>2. Privacy Polices and Procedures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PIA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085DF-6CC3-2592-5F49-97E7D4B04571}"/>
              </a:ext>
            </a:extLst>
          </p:cNvPr>
          <p:cNvSpPr txBox="1"/>
          <p:nvPr/>
        </p:nvSpPr>
        <p:spPr>
          <a:xfrm>
            <a:off x="8573460" y="3697624"/>
            <a:ext cx="314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Data and Integration Tests</a:t>
            </a:r>
          </a:p>
          <a:p>
            <a:r>
              <a:rPr lang="en-US" dirty="0"/>
              <a:t>2. Formal approval by eHRO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D3411-8C2E-31A6-DD56-24A54072A9A1}"/>
              </a:ext>
            </a:extLst>
          </p:cNvPr>
          <p:cNvSpPr txBox="1"/>
          <p:nvPr/>
        </p:nvSpPr>
        <p:spPr>
          <a:xfrm>
            <a:off x="5898122" y="3697624"/>
            <a:ext cx="267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66688"/>
            <a:r>
              <a:rPr lang="en-US" dirty="0"/>
              <a:t>1. Data Standards (HKCTT/HKMTT)</a:t>
            </a:r>
          </a:p>
          <a:p>
            <a:pPr marL="187325" indent="-166688"/>
            <a:r>
              <a:rPr lang="en-US" dirty="0"/>
              <a:t>2. Interfacing Standards (HL7 FHIR)</a:t>
            </a:r>
          </a:p>
          <a:p>
            <a:r>
              <a:rPr lang="en-US" dirty="0"/>
              <a:t>3. Security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Security Checklist</a:t>
            </a:r>
          </a:p>
          <a:p>
            <a:pPr marL="285750" indent="-285750">
              <a:buFontTx/>
              <a:buChar char="-"/>
            </a:pPr>
            <a:r>
              <a:rPr lang="en-US" dirty="0"/>
              <a:t>SRAA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F3B2E-8844-0CE8-7D5B-C26F21BFA6C8}"/>
              </a:ext>
            </a:extLst>
          </p:cNvPr>
          <p:cNvSpPr txBox="1"/>
          <p:nvPr/>
        </p:nvSpPr>
        <p:spPr>
          <a:xfrm>
            <a:off x="0" y="-35262"/>
            <a:ext cx="12192000" cy="8205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Step-by-Step Preparation for Data Downloading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ABEC6BD4-E712-69AE-8142-94651325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896" y="6324336"/>
            <a:ext cx="2720052" cy="3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2D08A1-6A9A-D1D0-1036-57A2DDE2361A}"/>
              </a:ext>
            </a:extLst>
          </p:cNvPr>
          <p:cNvSpPr/>
          <p:nvPr/>
        </p:nvSpPr>
        <p:spPr>
          <a:xfrm>
            <a:off x="8456730" y="785305"/>
            <a:ext cx="9640469" cy="6072693"/>
          </a:xfrm>
          <a:prstGeom prst="rect">
            <a:avLst/>
          </a:prstGeom>
          <a:solidFill>
            <a:srgbClr val="00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00366F-1DB5-D7DE-2320-661FFF35AE4C}"/>
              </a:ext>
            </a:extLst>
          </p:cNvPr>
          <p:cNvSpPr/>
          <p:nvPr/>
        </p:nvSpPr>
        <p:spPr>
          <a:xfrm>
            <a:off x="1" y="785307"/>
            <a:ext cx="5898122" cy="6072693"/>
          </a:xfrm>
          <a:prstGeom prst="rect">
            <a:avLst/>
          </a:prstGeom>
          <a:solidFill>
            <a:srgbClr val="00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D0BC-B5BD-26BB-6EC7-E1B76E03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11C88-9725-B931-05D0-365BBFFE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Segoe UI Symbol"/>
                <a:cs typeface="Calibri"/>
              </a:rPr>
              <a:t>⁠⁠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Scope and format of security penetration test by Security Consultant</a:t>
            </a:r>
            <a:endParaRPr lang="zh-TW" dirty="0"/>
          </a:p>
          <a:p>
            <a:pPr>
              <a:spcBef>
                <a:spcPts val="20"/>
              </a:spcBef>
            </a:pPr>
            <a:r>
              <a:rPr lang="en-US" dirty="0">
                <a:solidFill>
                  <a:srgbClr val="000000"/>
                </a:solidFill>
                <a:latin typeface="Calibri"/>
                <a:ea typeface="Segoe UI Symbol"/>
                <a:cs typeface="Calibri"/>
              </a:rPr>
              <a:t>⁠⁠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Preparation by RCH IT systems and schedule of work 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5791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a47e15-f3cd-4e35-bec8-83471171d0a1" xsi:nil="true"/>
    <lcf76f155ced4ddcb4097134ff3c332f xmlns="9e9d59da-5f32-4c51-a9df-cc65a8ae01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1AB2FB69478488CF572D0481D349E" ma:contentTypeVersion="14" ma:contentTypeDescription="Create a new document." ma:contentTypeScope="" ma:versionID="d26985dd4bce6d890a621fdb8e6505b3">
  <xsd:schema xmlns:xsd="http://www.w3.org/2001/XMLSchema" xmlns:xs="http://www.w3.org/2001/XMLSchema" xmlns:p="http://schemas.microsoft.com/office/2006/metadata/properties" xmlns:ns2="9e9d59da-5f32-4c51-a9df-cc65a8ae016d" xmlns:ns3="f6a47e15-f3cd-4e35-bec8-83471171d0a1" targetNamespace="http://schemas.microsoft.com/office/2006/metadata/properties" ma:root="true" ma:fieldsID="e6150de4c3908a81adc19799dd389af1" ns2:_="" ns3:_="">
    <xsd:import namespace="9e9d59da-5f32-4c51-a9df-cc65a8ae016d"/>
    <xsd:import namespace="f6a47e15-f3cd-4e35-bec8-83471171d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d59da-5f32-4c51-a9df-cc65a8ae0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b009a9-0553-4636-9353-3b28610f0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47e15-f3cd-4e35-bec8-83471171d0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7fc4eb-5b13-48be-b6df-a18205017462}" ma:internalName="TaxCatchAll" ma:showField="CatchAllData" ma:web="f6a47e15-f3cd-4e35-bec8-83471171d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645C6-2698-461E-ACBC-58BE706DDACE}">
  <ds:schemaRefs>
    <ds:schemaRef ds:uri="http://schemas.microsoft.com/office/2006/metadata/properties"/>
    <ds:schemaRef ds:uri="http://schemas.microsoft.com/office/infopath/2007/PartnerControls"/>
    <ds:schemaRef ds:uri="f6a47e15-f3cd-4e35-bec8-83471171d0a1"/>
    <ds:schemaRef ds:uri="9e9d59da-5f32-4c51-a9df-cc65a8ae016d"/>
  </ds:schemaRefs>
</ds:datastoreItem>
</file>

<file path=customXml/itemProps2.xml><?xml version="1.0" encoding="utf-8"?>
<ds:datastoreItem xmlns:ds="http://schemas.openxmlformats.org/officeDocument/2006/customXml" ds:itemID="{C25549FE-CB3B-43E3-B4DA-87FC64345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7FE0DA-364D-404E-9E1B-C40BABCDA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9d59da-5f32-4c51-a9df-cc65a8ae016d"/>
    <ds:schemaRef ds:uri="f6a47e15-f3cd-4e35-bec8-83471171d0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217965</TotalTime>
  <Words>223</Words>
  <Application>Microsoft Macintosh PowerPoint</Application>
  <PresentationFormat>Widescreen</PresentationFormat>
  <Paragraphs>46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Lato Light</vt:lpstr>
      <vt:lpstr>Arial</vt:lpstr>
      <vt:lpstr>Lato Black</vt:lpstr>
      <vt:lpstr>Times New Roman</vt:lpstr>
      <vt:lpstr>Calibri</vt:lpstr>
      <vt:lpstr>新細明體</vt:lpstr>
      <vt:lpstr>Aptos</vt:lpstr>
      <vt:lpstr>1_Office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</dc:creator>
  <cp:lastModifiedBy>German CM. Leung</cp:lastModifiedBy>
  <cp:revision>215</cp:revision>
  <dcterms:created xsi:type="dcterms:W3CDTF">2023-12-21T05:00:13Z</dcterms:created>
  <dcterms:modified xsi:type="dcterms:W3CDTF">2024-11-14T08:36:21Z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0x01010047D1AB2FB69478488CF572D0481D349E</vt:lpwstr>
  </property>
  <property fmtid="{D5CDD505-2E9C-101B-9397-08002B2CF9AE}" pid="3" name="MediaServiceImageTags">
    <vt:lpwstr/>
  </property>
</Properties>
</file>